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84" r:id="rId4"/>
    <p:sldId id="301" r:id="rId5"/>
    <p:sldId id="302" r:id="rId6"/>
    <p:sldId id="262" r:id="rId7"/>
    <p:sldId id="285" r:id="rId8"/>
    <p:sldId id="261" r:id="rId9"/>
    <p:sldId id="270" r:id="rId10"/>
    <p:sldId id="267" r:id="rId11"/>
    <p:sldId id="268" r:id="rId12"/>
    <p:sldId id="274" r:id="rId13"/>
    <p:sldId id="275" r:id="rId14"/>
    <p:sldId id="276" r:id="rId15"/>
    <p:sldId id="320" r:id="rId16"/>
    <p:sldId id="277" r:id="rId17"/>
    <p:sldId id="279" r:id="rId18"/>
    <p:sldId id="309" r:id="rId19"/>
    <p:sldId id="280" r:id="rId20"/>
    <p:sldId id="281" r:id="rId21"/>
    <p:sldId id="293" r:id="rId22"/>
    <p:sldId id="282" r:id="rId23"/>
    <p:sldId id="286" r:id="rId24"/>
    <p:sldId id="287" r:id="rId25"/>
    <p:sldId id="288" r:id="rId26"/>
    <p:sldId id="289" r:id="rId27"/>
    <p:sldId id="290" r:id="rId28"/>
    <p:sldId id="305" r:id="rId29"/>
    <p:sldId id="291" r:id="rId30"/>
    <p:sldId id="292" r:id="rId31"/>
    <p:sldId id="296" r:id="rId32"/>
    <p:sldId id="297" r:id="rId33"/>
    <p:sldId id="298" r:id="rId34"/>
    <p:sldId id="299" r:id="rId35"/>
    <p:sldId id="338" r:id="rId36"/>
    <p:sldId id="312" r:id="rId37"/>
    <p:sldId id="294" r:id="rId38"/>
    <p:sldId id="265" r:id="rId39"/>
    <p:sldId id="266" r:id="rId40"/>
    <p:sldId id="263" r:id="rId41"/>
    <p:sldId id="264" r:id="rId42"/>
    <p:sldId id="318" r:id="rId43"/>
    <p:sldId id="317" r:id="rId44"/>
    <p:sldId id="322" r:id="rId45"/>
    <p:sldId id="323" r:id="rId46"/>
    <p:sldId id="325" r:id="rId47"/>
    <p:sldId id="314" r:id="rId48"/>
    <p:sldId id="316" r:id="rId49"/>
    <p:sldId id="327" r:id="rId50"/>
    <p:sldId id="326" r:id="rId51"/>
    <p:sldId id="331" r:id="rId52"/>
    <p:sldId id="333" r:id="rId53"/>
    <p:sldId id="334" r:id="rId54"/>
    <p:sldId id="335" r:id="rId55"/>
    <p:sldId id="337" r:id="rId56"/>
    <p:sldId id="336" r:id="rId57"/>
    <p:sldId id="341" r:id="rId58"/>
    <p:sldId id="342" r:id="rId59"/>
    <p:sldId id="343" r:id="rId60"/>
    <p:sldId id="344" r:id="rId61"/>
    <p:sldId id="345" r:id="rId62"/>
    <p:sldId id="346" r:id="rId63"/>
    <p:sldId id="308" r:id="rId64"/>
    <p:sldId id="329" r:id="rId65"/>
    <p:sldId id="321" r:id="rId66"/>
    <p:sldId id="319" r:id="rId67"/>
    <p:sldId id="306" r:id="rId68"/>
    <p:sldId id="340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5271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9723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374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952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4785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0301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7246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48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6759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7391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5398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9492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mailto:sebi8818@Gmail.com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A* </a:t>
            </a:r>
            <a:r>
              <a:rPr lang="es-ES" dirty="0" err="1" smtClean="0"/>
              <a:t>Optimzations</a:t>
            </a:r>
            <a:r>
              <a:rPr lang="es-ES" dirty="0" smtClean="0"/>
              <a:t> </a:t>
            </a:r>
            <a:r>
              <a:rPr lang="es-ES" dirty="0" err="1" smtClean="0"/>
              <a:t>Research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Sebastià López Tenorio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79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HPA*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735" y="2181225"/>
            <a:ext cx="4876530" cy="3678238"/>
          </a:xfrm>
        </p:spPr>
      </p:pic>
    </p:spTree>
    <p:extLst>
      <p:ext uri="{BB962C8B-B14F-4D97-AF65-F5344CB8AC3E}">
        <p14:creationId xmlns:p14="http://schemas.microsoft.com/office/powerpoint/2010/main" val="414792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HPA*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89" y="2181225"/>
            <a:ext cx="4932422" cy="3678238"/>
          </a:xfrm>
        </p:spPr>
      </p:pic>
    </p:spTree>
    <p:extLst>
      <p:ext uri="{BB962C8B-B14F-4D97-AF65-F5344CB8AC3E}">
        <p14:creationId xmlns:p14="http://schemas.microsoft.com/office/powerpoint/2010/main" val="90815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HPA*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751" y="2181225"/>
            <a:ext cx="4842498" cy="3678238"/>
          </a:xfrm>
        </p:spPr>
      </p:pic>
    </p:spTree>
    <p:extLst>
      <p:ext uri="{BB962C8B-B14F-4D97-AF65-F5344CB8AC3E}">
        <p14:creationId xmlns:p14="http://schemas.microsoft.com/office/powerpoint/2010/main" val="77934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HPA*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89" y="2181225"/>
            <a:ext cx="4932422" cy="3678238"/>
          </a:xfrm>
        </p:spPr>
      </p:pic>
    </p:spTree>
    <p:extLst>
      <p:ext uri="{BB962C8B-B14F-4D97-AF65-F5344CB8AC3E}">
        <p14:creationId xmlns:p14="http://schemas.microsoft.com/office/powerpoint/2010/main" val="112820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HPA*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34" y="1945178"/>
            <a:ext cx="6032932" cy="4529427"/>
          </a:xfrm>
        </p:spPr>
      </p:pic>
    </p:spTree>
    <p:extLst>
      <p:ext uri="{BB962C8B-B14F-4D97-AF65-F5344CB8AC3E}">
        <p14:creationId xmlns:p14="http://schemas.microsoft.com/office/powerpoint/2010/main" val="247779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RSR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05" y="2007997"/>
            <a:ext cx="5413195" cy="244787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600" y="4117336"/>
            <a:ext cx="5491808" cy="24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7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Selected</a:t>
            </a:r>
            <a:r>
              <a:rPr lang="es-ES" dirty="0" smtClean="0"/>
              <a:t> </a:t>
            </a:r>
            <a:r>
              <a:rPr lang="es-ES" dirty="0" err="1" smtClean="0"/>
              <a:t>approach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92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Jump</a:t>
            </a:r>
            <a:r>
              <a:rPr lang="es-ES" dirty="0" smtClean="0"/>
              <a:t> </a:t>
            </a:r>
            <a:r>
              <a:rPr lang="es-ES" dirty="0" err="1" smtClean="0"/>
              <a:t>point</a:t>
            </a:r>
            <a:r>
              <a:rPr lang="es-ES" dirty="0" smtClean="0"/>
              <a:t> </a:t>
            </a:r>
            <a:r>
              <a:rPr lang="es-ES" dirty="0" err="1" smtClean="0"/>
              <a:t>search</a:t>
            </a:r>
            <a:endParaRPr lang="es-ES" dirty="0"/>
          </a:p>
        </p:txBody>
      </p:sp>
      <p:pic>
        <p:nvPicPr>
          <p:cNvPr id="1026" name="Picture 2" descr="Resultado de imagen de jumpi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745" y="2202873"/>
            <a:ext cx="7106509" cy="399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56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overview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Online</a:t>
            </a:r>
          </a:p>
          <a:p>
            <a:endParaRPr lang="es-ES" dirty="0" smtClean="0"/>
          </a:p>
          <a:p>
            <a:r>
              <a:rPr lang="es-ES" dirty="0" err="1" smtClean="0"/>
              <a:t>Incredibly</a:t>
            </a:r>
            <a:r>
              <a:rPr lang="es-ES" dirty="0" smtClean="0"/>
              <a:t> </a:t>
            </a:r>
            <a:r>
              <a:rPr lang="es-ES" dirty="0" err="1" smtClean="0"/>
              <a:t>Fast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Can be </a:t>
            </a:r>
            <a:r>
              <a:rPr lang="es-ES" dirty="0" err="1" smtClean="0"/>
              <a:t>easily</a:t>
            </a:r>
            <a:r>
              <a:rPr lang="es-ES" dirty="0" smtClean="0"/>
              <a:t> </a:t>
            </a:r>
            <a:r>
              <a:rPr lang="es-ES" dirty="0" err="1" smtClean="0"/>
              <a:t>adapted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/>
              <a:t> </a:t>
            </a:r>
            <a:r>
              <a:rPr lang="es-ES" dirty="0" err="1" smtClean="0"/>
              <a:t>improvement</a:t>
            </a:r>
            <a:r>
              <a:rPr lang="es-ES" dirty="0" smtClean="0"/>
              <a:t> </a:t>
            </a:r>
            <a:r>
              <a:rPr lang="es-ES" dirty="0" err="1" smtClean="0"/>
              <a:t>Algorythms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err="1" smtClean="0"/>
              <a:t>Only</a:t>
            </a:r>
            <a:r>
              <a:rPr lang="es-ES" dirty="0" smtClean="0"/>
              <a:t> </a:t>
            </a:r>
            <a:r>
              <a:rPr lang="es-ES" dirty="0" err="1" smtClean="0"/>
              <a:t>works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uniform-cost</a:t>
            </a:r>
            <a:r>
              <a:rPr lang="es-ES" dirty="0" smtClean="0"/>
              <a:t> </a:t>
            </a:r>
            <a:r>
              <a:rPr lang="es-ES" dirty="0" err="1" smtClean="0"/>
              <a:t>grids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97181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objective</a:t>
            </a:r>
            <a:endParaRPr lang="es-ES" dirty="0"/>
          </a:p>
        </p:txBody>
      </p:sp>
      <p:pic>
        <p:nvPicPr>
          <p:cNvPr id="2050" name="Picture 2" descr="Resultado de imagen de ti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310" y="2377440"/>
            <a:ext cx="4933379" cy="370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problem</a:t>
            </a:r>
            <a:endParaRPr lang="es-ES" dirty="0"/>
          </a:p>
        </p:txBody>
      </p:sp>
      <p:sp>
        <p:nvSpPr>
          <p:cNvPr id="4" name="Rectangle 3"/>
          <p:cNvSpPr/>
          <p:nvPr/>
        </p:nvSpPr>
        <p:spPr>
          <a:xfrm>
            <a:off x="4305030" y="3258589"/>
            <a:ext cx="358193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A*</a:t>
            </a:r>
            <a:endParaRPr lang="en-US" sz="13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66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objective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473" y="2379318"/>
            <a:ext cx="4545052" cy="367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5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Path</a:t>
            </a:r>
            <a:r>
              <a:rPr lang="es-ES" dirty="0" smtClean="0"/>
              <a:t> </a:t>
            </a:r>
            <a:r>
              <a:rPr lang="es-ES" dirty="0" err="1" smtClean="0"/>
              <a:t>symmetry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73" y="2007713"/>
            <a:ext cx="4571622" cy="457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2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Horizontal </a:t>
            </a:r>
            <a:r>
              <a:rPr lang="es-ES" dirty="0" err="1"/>
              <a:t>jump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0" y="2853615"/>
            <a:ext cx="3413340" cy="2880000"/>
          </a:xfrm>
        </p:spPr>
      </p:pic>
    </p:spTree>
    <p:extLst>
      <p:ext uri="{BB962C8B-B14F-4D97-AF65-F5344CB8AC3E}">
        <p14:creationId xmlns:p14="http://schemas.microsoft.com/office/powerpoint/2010/main" val="369205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Horizontal </a:t>
            </a:r>
            <a:r>
              <a:rPr lang="es-ES" dirty="0" err="1"/>
              <a:t>jump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343" y="2895179"/>
            <a:ext cx="341731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3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0" y="2864277"/>
            <a:ext cx="3388235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Horizontal </a:t>
            </a:r>
            <a:r>
              <a:rPr lang="es-ES" dirty="0" err="1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709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0" y="2853615"/>
            <a:ext cx="3370668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Horizontal </a:t>
            </a:r>
            <a:r>
              <a:rPr lang="es-ES" dirty="0" err="1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94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Horizontal </a:t>
            </a:r>
            <a:r>
              <a:rPr lang="es-ES" dirty="0" err="1"/>
              <a:t>jump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229" y="2822790"/>
            <a:ext cx="3539542" cy="2880000"/>
          </a:xfrm>
        </p:spPr>
      </p:pic>
    </p:spTree>
    <p:extLst>
      <p:ext uri="{BB962C8B-B14F-4D97-AF65-F5344CB8AC3E}">
        <p14:creationId xmlns:p14="http://schemas.microsoft.com/office/powerpoint/2010/main" val="387227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Horizontal </a:t>
            </a:r>
            <a:r>
              <a:rPr lang="es-ES" dirty="0" err="1" smtClean="0"/>
              <a:t>jump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497" y="2804952"/>
            <a:ext cx="3443006" cy="2880000"/>
          </a:xfrm>
        </p:spPr>
      </p:pic>
    </p:spTree>
    <p:extLst>
      <p:ext uri="{BB962C8B-B14F-4D97-AF65-F5344CB8AC3E}">
        <p14:creationId xmlns:p14="http://schemas.microsoft.com/office/powerpoint/2010/main" val="140647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168" y="2804952"/>
            <a:ext cx="3413335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Horizontal </a:t>
            </a:r>
            <a:r>
              <a:rPr lang="es-ES" dirty="0" err="1" smtClean="0"/>
              <a:t>jump</a:t>
            </a:r>
            <a:r>
              <a:rPr lang="es-ES" dirty="0" smtClean="0"/>
              <a:t> – </a:t>
            </a:r>
            <a:r>
              <a:rPr lang="es-ES" dirty="0" err="1" smtClean="0"/>
              <a:t>forced</a:t>
            </a:r>
            <a:r>
              <a:rPr lang="es-ES" dirty="0" smtClean="0"/>
              <a:t> </a:t>
            </a:r>
            <a:r>
              <a:rPr lang="es-ES" dirty="0" err="1" smtClean="0"/>
              <a:t>neighbour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713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0" y="2853615"/>
            <a:ext cx="3438807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Diagonal </a:t>
            </a:r>
            <a:r>
              <a:rPr lang="es-ES" dirty="0" err="1" smtClean="0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999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Possibilities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295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0" y="2853615"/>
            <a:ext cx="3469091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Diagonal </a:t>
            </a:r>
            <a:r>
              <a:rPr lang="es-ES" dirty="0" err="1" smtClean="0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779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0" y="2853615"/>
            <a:ext cx="3469091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Diagonal </a:t>
            </a:r>
            <a:r>
              <a:rPr lang="es-ES" dirty="0" err="1" smtClean="0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910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07" y="2853615"/>
            <a:ext cx="3413335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Diagonal </a:t>
            </a:r>
            <a:r>
              <a:rPr lang="es-ES" dirty="0" err="1" smtClean="0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38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375" y="2853615"/>
            <a:ext cx="3644999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Diagonal </a:t>
            </a:r>
            <a:r>
              <a:rPr lang="es-ES" dirty="0" err="1" smtClean="0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600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96" y="2853615"/>
            <a:ext cx="3438807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Diagonal </a:t>
            </a:r>
            <a:r>
              <a:rPr lang="es-ES" dirty="0" err="1" smtClean="0"/>
              <a:t>jump</a:t>
            </a:r>
            <a:r>
              <a:rPr lang="es-ES" dirty="0" smtClean="0"/>
              <a:t> - </a:t>
            </a:r>
            <a:r>
              <a:rPr lang="es-ES" dirty="0"/>
              <a:t>– </a:t>
            </a:r>
            <a:r>
              <a:rPr lang="es-ES" dirty="0" err="1"/>
              <a:t>forced</a:t>
            </a:r>
            <a:r>
              <a:rPr lang="es-ES" dirty="0"/>
              <a:t> </a:t>
            </a:r>
            <a:r>
              <a:rPr lang="es-ES" dirty="0" err="1"/>
              <a:t>neighbour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199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Iteration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88" y="2251556"/>
            <a:ext cx="6302624" cy="4042189"/>
          </a:xfrm>
        </p:spPr>
      </p:pic>
    </p:spTree>
    <p:extLst>
      <p:ext uri="{BB962C8B-B14F-4D97-AF65-F5344CB8AC3E}">
        <p14:creationId xmlns:p14="http://schemas.microsoft.com/office/powerpoint/2010/main" val="410494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Iteration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549" y="2100372"/>
            <a:ext cx="8248902" cy="4428358"/>
          </a:xfrm>
        </p:spPr>
      </p:pic>
    </p:spTree>
    <p:extLst>
      <p:ext uri="{BB962C8B-B14F-4D97-AF65-F5344CB8AC3E}">
        <p14:creationId xmlns:p14="http://schemas.microsoft.com/office/powerpoint/2010/main" val="251418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Iteration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711065" y="2890289"/>
            <a:ext cx="10769870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JPS == A*</a:t>
            </a:r>
            <a:endParaRPr lang="en-US" sz="13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082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Performance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256038"/>
            <a:ext cx="4567775" cy="36782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10" y="3861762"/>
            <a:ext cx="5715798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0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performance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239414"/>
            <a:ext cx="4531483" cy="36782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" b="5112"/>
          <a:stretch/>
        </p:blipFill>
        <p:spPr>
          <a:xfrm>
            <a:off x="5895010" y="3811796"/>
            <a:ext cx="5674690" cy="50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6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Potential</a:t>
            </a:r>
            <a:r>
              <a:rPr lang="es-ES" dirty="0" smtClean="0"/>
              <a:t> </a:t>
            </a:r>
            <a:r>
              <a:rPr lang="es-ES" dirty="0" err="1" smtClean="0"/>
              <a:t>fiels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26" y="2230491"/>
            <a:ext cx="7613947" cy="4060772"/>
          </a:xfrm>
        </p:spPr>
      </p:pic>
    </p:spTree>
    <p:extLst>
      <p:ext uri="{BB962C8B-B14F-4D97-AF65-F5344CB8AC3E}">
        <p14:creationId xmlns:p14="http://schemas.microsoft.com/office/powerpoint/2010/main" val="421623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Performance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250743"/>
            <a:ext cx="4551265" cy="36782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27" b="3402"/>
          <a:stretch/>
        </p:blipFill>
        <p:spPr>
          <a:xfrm>
            <a:off x="5995855" y="3896613"/>
            <a:ext cx="5614953" cy="3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performance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4"/>
          <a:stretch/>
        </p:blipFill>
        <p:spPr>
          <a:xfrm>
            <a:off x="6188827" y="3768882"/>
            <a:ext cx="5421981" cy="502921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181223"/>
            <a:ext cx="4549167" cy="3678238"/>
          </a:xfrm>
        </p:spPr>
      </p:pic>
    </p:spTree>
    <p:extLst>
      <p:ext uri="{BB962C8B-B14F-4D97-AF65-F5344CB8AC3E}">
        <p14:creationId xmlns:p14="http://schemas.microsoft.com/office/powerpoint/2010/main" val="272978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r>
              <a:rPr lang="es-ES" dirty="0" smtClean="0"/>
              <a:t>!</a:t>
            </a:r>
            <a:endParaRPr lang="es-ES" dirty="0"/>
          </a:p>
        </p:txBody>
      </p:sp>
      <p:sp>
        <p:nvSpPr>
          <p:cNvPr id="4" name="Rectangle 3"/>
          <p:cNvSpPr/>
          <p:nvPr/>
        </p:nvSpPr>
        <p:spPr>
          <a:xfrm>
            <a:off x="-850969" y="2911651"/>
            <a:ext cx="13893935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this-&gt;JPS != JPS</a:t>
            </a:r>
            <a:endParaRPr lang="en-US" sz="13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592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implementation</a:t>
            </a:r>
            <a:endParaRPr lang="es-E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69" y="2082800"/>
            <a:ext cx="10798662" cy="4305868"/>
          </a:xfrm>
        </p:spPr>
      </p:pic>
    </p:spTree>
    <p:extLst>
      <p:ext uri="{BB962C8B-B14F-4D97-AF65-F5344CB8AC3E}">
        <p14:creationId xmlns:p14="http://schemas.microsoft.com/office/powerpoint/2010/main" val="269919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implementation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2" y="2211256"/>
            <a:ext cx="10250255" cy="3657127"/>
          </a:xfrm>
        </p:spPr>
      </p:pic>
    </p:spTree>
    <p:extLst>
      <p:ext uri="{BB962C8B-B14F-4D97-AF65-F5344CB8AC3E}">
        <p14:creationId xmlns:p14="http://schemas.microsoft.com/office/powerpoint/2010/main" val="48790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Implementation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115620"/>
            <a:ext cx="11070178" cy="207784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551" y="4749799"/>
            <a:ext cx="3099552" cy="169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1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Debugging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F1 – CHANGE ALGORYTHM</a:t>
            </a:r>
          </a:p>
          <a:p>
            <a:r>
              <a:rPr lang="es-ES" dirty="0" smtClean="0"/>
              <a:t>F2 – SHOW DEBUG TILES</a:t>
            </a:r>
          </a:p>
          <a:p>
            <a:r>
              <a:rPr lang="es-ES" dirty="0" smtClean="0"/>
              <a:t>F3 – TOGGLE STEP BY STEP </a:t>
            </a:r>
          </a:p>
          <a:p>
            <a:r>
              <a:rPr lang="es-ES" dirty="0" smtClean="0"/>
              <a:t>Z – ZOOM IN / ZOOM OUT</a:t>
            </a:r>
          </a:p>
          <a:p>
            <a:r>
              <a:rPr lang="es-ES" dirty="0"/>
              <a:t>S - </a:t>
            </a:r>
            <a:r>
              <a:rPr lang="es-ES" dirty="0" smtClean="0"/>
              <a:t>STEPS</a:t>
            </a:r>
          </a:p>
          <a:p>
            <a:r>
              <a:rPr lang="es-ES" dirty="0" smtClean="0"/>
              <a:t>SPACE – FAST FORWARD STEPS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540" y="1879600"/>
            <a:ext cx="6120262" cy="48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2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Let’s</a:t>
            </a:r>
            <a:r>
              <a:rPr lang="es-ES" dirty="0" smtClean="0"/>
              <a:t> </a:t>
            </a:r>
            <a:r>
              <a:rPr lang="es-ES" dirty="0" err="1" smtClean="0"/>
              <a:t>jump</a:t>
            </a:r>
            <a:r>
              <a:rPr lang="es-ES" dirty="0" smtClean="0"/>
              <a:t> </a:t>
            </a:r>
            <a:r>
              <a:rPr lang="es-ES" dirty="0" err="1" smtClean="0"/>
              <a:t>into</a:t>
            </a:r>
            <a:r>
              <a:rPr lang="es-ES" dirty="0" smtClean="0"/>
              <a:t> </a:t>
            </a:r>
            <a:r>
              <a:rPr lang="es-ES" dirty="0" err="1" smtClean="0"/>
              <a:t>it!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093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0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/>
              <a:t>8 different starting nodes, with the 8 possible directions to the open list</a:t>
            </a:r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248" y="2878782"/>
            <a:ext cx="6727952" cy="361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8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0 - </a:t>
            </a:r>
            <a:r>
              <a:rPr lang="es-ES" dirty="0" err="1" smtClean="0"/>
              <a:t>Solution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/>
              <a:t>8 different starting nodes, with the 8 possible directions to the open </a:t>
            </a:r>
            <a:r>
              <a:rPr lang="en-US" dirty="0" smtClean="0"/>
              <a:t>list</a:t>
            </a:r>
            <a:endParaRPr lang="en-U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64" y="2761914"/>
            <a:ext cx="7638869" cy="377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3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Potential</a:t>
            </a:r>
            <a:r>
              <a:rPr lang="es-ES" dirty="0" smtClean="0"/>
              <a:t> </a:t>
            </a:r>
            <a:r>
              <a:rPr lang="es-ES" dirty="0" err="1" smtClean="0"/>
              <a:t>fiels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470" y="2163789"/>
            <a:ext cx="7743060" cy="4152874"/>
          </a:xfrm>
        </p:spPr>
      </p:pic>
    </p:spTree>
    <p:extLst>
      <p:ext uri="{BB962C8B-B14F-4D97-AF65-F5344CB8AC3E}">
        <p14:creationId xmlns:p14="http://schemas.microsoft.com/office/powerpoint/2010/main" val="164243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1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Fill </a:t>
            </a:r>
            <a:r>
              <a:rPr lang="en-US" dirty="0"/>
              <a:t>the </a:t>
            </a:r>
            <a:r>
              <a:rPr lang="en-US" dirty="0" err="1"/>
              <a:t>nieghbours</a:t>
            </a:r>
            <a:r>
              <a:rPr lang="en-US" dirty="0"/>
              <a:t> list with the pruned </a:t>
            </a:r>
            <a:r>
              <a:rPr lang="en-US" dirty="0" err="1"/>
              <a:t>neighbours</a:t>
            </a:r>
            <a:r>
              <a:rPr lang="en-US" dirty="0"/>
              <a:t>.  </a:t>
            </a:r>
          </a:p>
          <a:p>
            <a:r>
              <a:rPr lang="en-US" dirty="0" smtClean="0"/>
              <a:t>Keep </a:t>
            </a:r>
            <a:r>
              <a:rPr lang="en-US" dirty="0"/>
              <a:t>in mind that we do the same like in A*, only that we prune before adding </a:t>
            </a:r>
            <a:r>
              <a:rPr lang="en-US" dirty="0" smtClean="0"/>
              <a:t>elements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837" y="3343403"/>
            <a:ext cx="5021263" cy="283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8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1 - </a:t>
            </a:r>
            <a:r>
              <a:rPr lang="es-ES" dirty="0" err="1" smtClean="0"/>
              <a:t>Solution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Fill </a:t>
            </a:r>
            <a:r>
              <a:rPr lang="en-US" dirty="0"/>
              <a:t>the </a:t>
            </a:r>
            <a:r>
              <a:rPr lang="en-US" dirty="0" err="1"/>
              <a:t>nieghbours</a:t>
            </a:r>
            <a:r>
              <a:rPr lang="en-US" dirty="0"/>
              <a:t> list with the pruned </a:t>
            </a:r>
            <a:r>
              <a:rPr lang="en-US" dirty="0" err="1"/>
              <a:t>neighbours</a:t>
            </a:r>
            <a:r>
              <a:rPr lang="en-US" dirty="0"/>
              <a:t>.  </a:t>
            </a:r>
          </a:p>
          <a:p>
            <a:r>
              <a:rPr lang="en-US" dirty="0" smtClean="0"/>
              <a:t>Keep </a:t>
            </a:r>
            <a:r>
              <a:rPr lang="en-US" dirty="0"/>
              <a:t>in mind that we do the same like in A*, only that we prune before adding </a:t>
            </a:r>
            <a:r>
              <a:rPr lang="en-US" dirty="0" smtClean="0"/>
              <a:t>elements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222" y="3924301"/>
            <a:ext cx="8498710" cy="93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3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2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</a:t>
            </a:r>
            <a:r>
              <a:rPr lang="en-US" dirty="0"/>
              <a:t>any possible forced </a:t>
            </a:r>
            <a:r>
              <a:rPr lang="en-US" dirty="0" err="1"/>
              <a:t>neighbour</a:t>
            </a:r>
            <a:r>
              <a:rPr lang="en-US" dirty="0"/>
              <a:t> for an horizontal </a:t>
            </a:r>
            <a:r>
              <a:rPr lang="en-US" dirty="0" smtClean="0"/>
              <a:t>Jump. </a:t>
            </a:r>
            <a:r>
              <a:rPr lang="en-US" dirty="0"/>
              <a:t>When we find one, we have to add it to the list to make sure its analyzed later on (with the proper direction), and we </a:t>
            </a:r>
            <a:r>
              <a:rPr lang="en-US" dirty="0" smtClean="0"/>
              <a:t>exit.  Also, </a:t>
            </a:r>
            <a:r>
              <a:rPr lang="en-US" dirty="0"/>
              <a:t>before we exit, don't forget to add the </a:t>
            </a:r>
            <a:r>
              <a:rPr lang="en-US" dirty="0" smtClean="0"/>
              <a:t>current </a:t>
            </a:r>
            <a:r>
              <a:rPr lang="en-US" dirty="0"/>
              <a:t>propagation (as a node), so it can be completed and not </a:t>
            </a:r>
            <a:r>
              <a:rPr lang="en-US" dirty="0" smtClean="0"/>
              <a:t>forgotten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1" y="3544939"/>
            <a:ext cx="341333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7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2 - </a:t>
            </a:r>
            <a:r>
              <a:rPr lang="es-ES" dirty="0" err="1" smtClean="0"/>
              <a:t>Solution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</a:t>
            </a:r>
            <a:r>
              <a:rPr lang="en-US" dirty="0"/>
              <a:t>any possible forced </a:t>
            </a:r>
            <a:r>
              <a:rPr lang="en-US" dirty="0" err="1"/>
              <a:t>neighbour</a:t>
            </a:r>
            <a:r>
              <a:rPr lang="en-US" dirty="0"/>
              <a:t> for an horizontal </a:t>
            </a:r>
            <a:r>
              <a:rPr lang="en-US" dirty="0" smtClean="0"/>
              <a:t>Jump. </a:t>
            </a:r>
            <a:r>
              <a:rPr lang="en-US" dirty="0"/>
              <a:t>When we find one, we have to add it to the list to make sure its analyzed later on (with the proper direction), and we </a:t>
            </a:r>
            <a:r>
              <a:rPr lang="en-US" dirty="0" smtClean="0"/>
              <a:t>exit.  Also, </a:t>
            </a:r>
            <a:r>
              <a:rPr lang="en-US" dirty="0"/>
              <a:t>before we exit, don't forget to add the </a:t>
            </a:r>
            <a:r>
              <a:rPr lang="en-US" dirty="0" smtClean="0"/>
              <a:t>current </a:t>
            </a:r>
            <a:r>
              <a:rPr lang="en-US" dirty="0"/>
              <a:t>propagation (as a node), so it can be completed and not </a:t>
            </a:r>
            <a:r>
              <a:rPr lang="en-US" dirty="0" smtClean="0"/>
              <a:t>forgotten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362" y="3384188"/>
            <a:ext cx="9736738" cy="318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0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3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Really simple: if not found any forced </a:t>
            </a:r>
            <a:r>
              <a:rPr lang="en-US" dirty="0" err="1"/>
              <a:t>neighbour</a:t>
            </a:r>
            <a:r>
              <a:rPr lang="en-US" dirty="0"/>
              <a:t>, we just keep on jumping in the same direction as we are "</a:t>
            </a:r>
            <a:r>
              <a:rPr lang="en-US" dirty="0" smtClean="0"/>
              <a:t>coming from“.  </a:t>
            </a:r>
            <a:r>
              <a:rPr lang="en-US" dirty="0"/>
              <a:t>You have to make sure to return what that jump returns </a:t>
            </a:r>
            <a:r>
              <a:rPr lang="en-US" dirty="0" smtClean="0"/>
              <a:t>us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496" y="3325652"/>
            <a:ext cx="344300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8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3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Really simple: if not found any forced </a:t>
            </a:r>
            <a:r>
              <a:rPr lang="en-US" dirty="0" err="1"/>
              <a:t>neighbour</a:t>
            </a:r>
            <a:r>
              <a:rPr lang="en-US" dirty="0"/>
              <a:t>, we just keep on jumping in the same direction as we are "</a:t>
            </a:r>
            <a:r>
              <a:rPr lang="en-US" dirty="0" smtClean="0"/>
              <a:t>coming from“.  </a:t>
            </a:r>
            <a:r>
              <a:rPr lang="en-US" dirty="0"/>
              <a:t>You have to make sure to return what that jump returns </a:t>
            </a:r>
            <a:r>
              <a:rPr lang="en-US" dirty="0" smtClean="0"/>
              <a:t>us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5" y="3962400"/>
            <a:ext cx="9906572" cy="8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5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4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 </a:t>
            </a:r>
            <a:r>
              <a:rPr lang="en-US" dirty="0"/>
              <a:t>4: Make an horizontal jump with the proper </a:t>
            </a:r>
            <a:r>
              <a:rPr lang="en-US" dirty="0" smtClean="0"/>
              <a:t>direction. If </a:t>
            </a:r>
            <a:r>
              <a:rPr lang="en-US" dirty="0"/>
              <a:t>it detected any forced </a:t>
            </a:r>
            <a:r>
              <a:rPr lang="en-US" dirty="0" err="1"/>
              <a:t>neighbour</a:t>
            </a:r>
            <a:r>
              <a:rPr lang="en-US" dirty="0"/>
              <a:t>, </a:t>
            </a:r>
            <a:r>
              <a:rPr lang="en-US" dirty="0" smtClean="0"/>
              <a:t>you </a:t>
            </a:r>
            <a:r>
              <a:rPr lang="en-US" dirty="0"/>
              <a:t>have to add </a:t>
            </a:r>
            <a:r>
              <a:rPr lang="en-US" dirty="0" smtClean="0"/>
              <a:t> </a:t>
            </a:r>
            <a:r>
              <a:rPr lang="en-US" dirty="0"/>
              <a:t>to the list the remaining directions that we are looking for (as </a:t>
            </a:r>
            <a:r>
              <a:rPr lang="en-US" dirty="0" smtClean="0"/>
              <a:t>nodes)so </a:t>
            </a:r>
            <a:r>
              <a:rPr lang="en-US" dirty="0"/>
              <a:t>they don't get lost.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788" y="3107465"/>
            <a:ext cx="5284912" cy="338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9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4 - </a:t>
            </a:r>
            <a:r>
              <a:rPr lang="es-ES" dirty="0" err="1" smtClean="0"/>
              <a:t>solution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41" y="2345596"/>
            <a:ext cx="8875116" cy="41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2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5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vertical Jump with the proper direction if the Horizontal </a:t>
            </a:r>
            <a:r>
              <a:rPr lang="en-US" dirty="0" smtClean="0"/>
              <a:t>jump did </a:t>
            </a:r>
            <a:r>
              <a:rPr lang="en-US" dirty="0"/>
              <a:t>not find any </a:t>
            </a:r>
            <a:r>
              <a:rPr lang="en-US" dirty="0" smtClean="0"/>
              <a:t>Jump Points</a:t>
            </a:r>
            <a:r>
              <a:rPr lang="en-US" dirty="0"/>
              <a:t>. Like before, make sure to add the remaining directions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788" y="3107465"/>
            <a:ext cx="5284912" cy="338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1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5 - </a:t>
            </a:r>
            <a:r>
              <a:rPr lang="es-ES" dirty="0" err="1" smtClean="0"/>
              <a:t>solution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4" y="2180496"/>
            <a:ext cx="10385029" cy="395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0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Swamps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66"/>
          <a:stretch/>
        </p:blipFill>
        <p:spPr>
          <a:xfrm>
            <a:off x="2328646" y="2180496"/>
            <a:ext cx="7534705" cy="379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6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6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none of the past two jumps returned an interesting Point, make a diagonal </a:t>
            </a:r>
            <a:r>
              <a:rPr lang="en-US" dirty="0" smtClean="0"/>
              <a:t>Jump with </a:t>
            </a:r>
            <a:r>
              <a:rPr lang="en-US" dirty="0"/>
              <a:t>the same direction as this one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788" y="3107465"/>
            <a:ext cx="5284912" cy="338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0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6 - </a:t>
            </a:r>
            <a:r>
              <a:rPr lang="es-ES" dirty="0" err="1" smtClean="0"/>
              <a:t>Solution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none of the past two jumps returned an interesting Point, make a diagonal </a:t>
            </a:r>
            <a:r>
              <a:rPr lang="en-US" dirty="0" smtClean="0"/>
              <a:t>Jump with </a:t>
            </a:r>
            <a:r>
              <a:rPr lang="en-US" dirty="0"/>
              <a:t>the same direction as this one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48" y="3810000"/>
            <a:ext cx="9397501" cy="176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3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We</a:t>
            </a:r>
            <a:r>
              <a:rPr lang="es-ES" dirty="0" smtClean="0"/>
              <a:t> are done!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89" y="1915132"/>
            <a:ext cx="5755718" cy="4804410"/>
          </a:xfrm>
        </p:spPr>
      </p:pic>
    </p:spTree>
    <p:extLst>
      <p:ext uri="{BB962C8B-B14F-4D97-AF65-F5344CB8AC3E}">
        <p14:creationId xmlns:p14="http://schemas.microsoft.com/office/powerpoint/2010/main" val="29265870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Improvements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994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optimal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node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added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times to </a:t>
            </a:r>
            <a:r>
              <a:rPr lang="es-ES" dirty="0" err="1" smtClean="0"/>
              <a:t>the</a:t>
            </a:r>
            <a:r>
              <a:rPr lang="es-ES" dirty="0" smtClean="0"/>
              <a:t> open </a:t>
            </a:r>
            <a:r>
              <a:rPr lang="es-ES" dirty="0" err="1" smtClean="0"/>
              <a:t>list</a:t>
            </a:r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JPS </a:t>
            </a:r>
            <a:r>
              <a:rPr lang="es-ES" dirty="0" err="1" smtClean="0"/>
              <a:t>handles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pruning</a:t>
            </a:r>
            <a:r>
              <a:rPr lang="es-ES" dirty="0" smtClean="0"/>
              <a:t> </a:t>
            </a:r>
            <a:r>
              <a:rPr lang="es-ES" dirty="0" err="1" smtClean="0"/>
              <a:t>directions</a:t>
            </a:r>
            <a:r>
              <a:rPr lang="es-ES" dirty="0" smtClean="0"/>
              <a:t> </a:t>
            </a:r>
            <a:r>
              <a:rPr lang="es-ES" dirty="0" err="1" smtClean="0"/>
              <a:t>automatically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00" y="2599093"/>
            <a:ext cx="2549590" cy="260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4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Missing</a:t>
            </a:r>
            <a:r>
              <a:rPr lang="es-ES" dirty="0" smtClean="0"/>
              <a:t> </a:t>
            </a:r>
            <a:r>
              <a:rPr lang="es-ES" dirty="0" err="1" smtClean="0"/>
              <a:t>path</a:t>
            </a:r>
            <a:r>
              <a:rPr lang="es-ES" dirty="0" smtClean="0"/>
              <a:t> </a:t>
            </a:r>
            <a:r>
              <a:rPr lang="es-ES" dirty="0" err="1" smtClean="0"/>
              <a:t>nodes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"/>
          <a:stretch/>
        </p:blipFill>
        <p:spPr>
          <a:xfrm>
            <a:off x="2564116" y="1920103"/>
            <a:ext cx="6059184" cy="4688660"/>
          </a:xfrm>
        </p:spPr>
      </p:pic>
    </p:spTree>
    <p:extLst>
      <p:ext uri="{BB962C8B-B14F-4D97-AF65-F5344CB8AC3E}">
        <p14:creationId xmlns:p14="http://schemas.microsoft.com/office/powerpoint/2010/main" val="90548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Starting</a:t>
            </a:r>
            <a:r>
              <a:rPr lang="es-ES" dirty="0" smtClean="0"/>
              <a:t> </a:t>
            </a:r>
            <a:r>
              <a:rPr lang="es-ES" dirty="0" err="1" smtClean="0"/>
              <a:t>loop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755" y="2681156"/>
            <a:ext cx="6102489" cy="3276073"/>
          </a:xfrm>
        </p:spPr>
      </p:pic>
    </p:spTree>
    <p:extLst>
      <p:ext uri="{BB962C8B-B14F-4D97-AF65-F5344CB8AC3E}">
        <p14:creationId xmlns:p14="http://schemas.microsoft.com/office/powerpoint/2010/main" val="130290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Corner</a:t>
            </a:r>
            <a:r>
              <a:rPr lang="es-ES" dirty="0" smtClean="0"/>
              <a:t> </a:t>
            </a:r>
            <a:r>
              <a:rPr lang="es-ES" dirty="0" err="1" smtClean="0"/>
              <a:t>traspassing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56" y="2536736"/>
            <a:ext cx="3438807" cy="28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93" y="2536736"/>
            <a:ext cx="341333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8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Thank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	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smtClean="0">
                <a:hlinkClick r:id="rId2"/>
              </a:rPr>
              <a:t>sebi8818@Gmail.com</a:t>
            </a:r>
            <a:endParaRPr lang="es-ES" dirty="0" smtClean="0"/>
          </a:p>
          <a:p>
            <a:r>
              <a:rPr lang="es-ES" dirty="0" err="1" smtClean="0"/>
              <a:t>Github</a:t>
            </a:r>
            <a:r>
              <a:rPr lang="es-ES"/>
              <a:t>:</a:t>
            </a:r>
            <a:r>
              <a:rPr lang="es-ES" smtClean="0"/>
              <a:t> </a:t>
            </a:r>
            <a:r>
              <a:rPr lang="es-ES" dirty="0" smtClean="0"/>
              <a:t>Sebi-</a:t>
            </a:r>
            <a:r>
              <a:rPr lang="es-ES" dirty="0" err="1" smtClean="0"/>
              <a:t>lopez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622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hierarchical</a:t>
            </a:r>
            <a:r>
              <a:rPr lang="es-ES" dirty="0" smtClean="0"/>
              <a:t> </a:t>
            </a:r>
            <a:r>
              <a:rPr lang="es-ES" dirty="0" err="1" smtClean="0"/>
              <a:t>pathfinding</a:t>
            </a:r>
            <a:endParaRPr lang="es-ES" dirty="0"/>
          </a:p>
        </p:txBody>
      </p:sp>
      <p:pic>
        <p:nvPicPr>
          <p:cNvPr id="3074" name="Picture 2" descr="Resultado de imagen de city ma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2009323"/>
            <a:ext cx="5511800" cy="449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01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HPA* 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110" y="2181225"/>
            <a:ext cx="4869779" cy="3678238"/>
          </a:xfrm>
        </p:spPr>
      </p:pic>
    </p:spTree>
    <p:extLst>
      <p:ext uri="{BB962C8B-B14F-4D97-AF65-F5344CB8AC3E}">
        <p14:creationId xmlns:p14="http://schemas.microsoft.com/office/powerpoint/2010/main" val="379774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HPA*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15" y="2181225"/>
            <a:ext cx="4897370" cy="3678238"/>
          </a:xfrm>
        </p:spPr>
      </p:pic>
    </p:spTree>
    <p:extLst>
      <p:ext uri="{BB962C8B-B14F-4D97-AF65-F5344CB8AC3E}">
        <p14:creationId xmlns:p14="http://schemas.microsoft.com/office/powerpoint/2010/main" val="262659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234</TotalTime>
  <Words>641</Words>
  <Application>Microsoft Office PowerPoint</Application>
  <PresentationFormat>Widescreen</PresentationFormat>
  <Paragraphs>177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Gill Sans MT</vt:lpstr>
      <vt:lpstr>Wingdings 2</vt:lpstr>
      <vt:lpstr>Dividend</vt:lpstr>
      <vt:lpstr>A* Optimzations Research</vt:lpstr>
      <vt:lpstr>The problem</vt:lpstr>
      <vt:lpstr>Possibilities</vt:lpstr>
      <vt:lpstr>Potential fiels</vt:lpstr>
      <vt:lpstr>Potential fiels</vt:lpstr>
      <vt:lpstr>Swamps</vt:lpstr>
      <vt:lpstr>hierarchical pathfinding</vt:lpstr>
      <vt:lpstr>HPA* </vt:lpstr>
      <vt:lpstr>HPA* </vt:lpstr>
      <vt:lpstr>HPA* </vt:lpstr>
      <vt:lpstr>HPA* </vt:lpstr>
      <vt:lpstr>HPA* </vt:lpstr>
      <vt:lpstr>HPA* </vt:lpstr>
      <vt:lpstr>HPA* </vt:lpstr>
      <vt:lpstr>RSR</vt:lpstr>
      <vt:lpstr>Selected approach</vt:lpstr>
      <vt:lpstr>Jump point search</vt:lpstr>
      <vt:lpstr>overview</vt:lpstr>
      <vt:lpstr>objective</vt:lpstr>
      <vt:lpstr>objective</vt:lpstr>
      <vt:lpstr>Path symmetry</vt:lpstr>
      <vt:lpstr>Horizontal jump</vt:lpstr>
      <vt:lpstr>Horizontal jump</vt:lpstr>
      <vt:lpstr>Horizontal jump</vt:lpstr>
      <vt:lpstr>Horizontal jump</vt:lpstr>
      <vt:lpstr>Horizontal jump</vt:lpstr>
      <vt:lpstr>Horizontal jump</vt:lpstr>
      <vt:lpstr>Horizontal jump – forced neighbour</vt:lpstr>
      <vt:lpstr>Diagonal jump</vt:lpstr>
      <vt:lpstr>Diagonal jump</vt:lpstr>
      <vt:lpstr>Diagonal jump</vt:lpstr>
      <vt:lpstr>Diagonal jump</vt:lpstr>
      <vt:lpstr>Diagonal jump</vt:lpstr>
      <vt:lpstr>Diagonal jump - – forced neighbour</vt:lpstr>
      <vt:lpstr>Iteration</vt:lpstr>
      <vt:lpstr>Iteration</vt:lpstr>
      <vt:lpstr>Iteration</vt:lpstr>
      <vt:lpstr>Performance</vt:lpstr>
      <vt:lpstr>performance</vt:lpstr>
      <vt:lpstr>Performance</vt:lpstr>
      <vt:lpstr>performance</vt:lpstr>
      <vt:lpstr>Disclaimer!</vt:lpstr>
      <vt:lpstr>implementation</vt:lpstr>
      <vt:lpstr>implementation</vt:lpstr>
      <vt:lpstr>Implementation</vt:lpstr>
      <vt:lpstr>Debugging</vt:lpstr>
      <vt:lpstr>Let’s jump into it!</vt:lpstr>
      <vt:lpstr>Todo 0</vt:lpstr>
      <vt:lpstr>Todo 0 - Solution</vt:lpstr>
      <vt:lpstr>Todo 1</vt:lpstr>
      <vt:lpstr>Todo 1 - Solution</vt:lpstr>
      <vt:lpstr>TODO 2</vt:lpstr>
      <vt:lpstr>TODO 2 - Solution</vt:lpstr>
      <vt:lpstr>Todo 3</vt:lpstr>
      <vt:lpstr>Todo 3</vt:lpstr>
      <vt:lpstr>Todo 4</vt:lpstr>
      <vt:lpstr>Todo 4 - solution</vt:lpstr>
      <vt:lpstr>Todo 5</vt:lpstr>
      <vt:lpstr>Todo 5 - solution</vt:lpstr>
      <vt:lpstr>Todo 6</vt:lpstr>
      <vt:lpstr>Todo 6 - Solution</vt:lpstr>
      <vt:lpstr>We are done!</vt:lpstr>
      <vt:lpstr>Improvements</vt:lpstr>
      <vt:lpstr>Not optimal</vt:lpstr>
      <vt:lpstr>Missing path nodes</vt:lpstr>
      <vt:lpstr>Starting loop</vt:lpstr>
      <vt:lpstr>Corner traspassing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A* Optimzations Research</dc:title>
  <dc:creator>Sebi Lopez</dc:creator>
  <cp:lastModifiedBy>Sebi Lopez</cp:lastModifiedBy>
  <cp:revision>21</cp:revision>
  <dcterms:created xsi:type="dcterms:W3CDTF">2019-05-13T01:51:01Z</dcterms:created>
  <dcterms:modified xsi:type="dcterms:W3CDTF">2019-05-13T06:11:23Z</dcterms:modified>
</cp:coreProperties>
</file>